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1" r:id="rId18"/>
    <p:sldId id="282" r:id="rId19"/>
    <p:sldId id="272" r:id="rId20"/>
    <p:sldId id="273" r:id="rId21"/>
    <p:sldId id="274" r:id="rId22"/>
    <p:sldId id="275" r:id="rId23"/>
    <p:sldId id="276" r:id="rId24"/>
    <p:sldId id="278" r:id="rId25"/>
    <p:sldId id="277" r:id="rId26"/>
    <p:sldId id="279" r:id="rId27"/>
    <p:sldId id="28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589BE-949E-49DB-ABBA-2D6D63B40C28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EEF26-79D4-4E9A-953E-E233EF9D1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EEF26-79D4-4E9A-953E-E233EF9D15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24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F47CF-2FCD-31F6-A053-3B59DDD3B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901641-862D-B0AA-2B75-85A940620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345BD4-99F8-A14F-D5EE-57EDECD4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C566BB-BCD8-931A-70B7-CABEE4FFF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10ECE7-62CF-210E-642F-94512671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7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5E9AA-5CCD-C9FD-993E-3F11DAF6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DB9CB5-66C4-FC85-76CD-CB8E3225E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4D26B-D8C8-5379-A092-98B57780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A92136-EC41-045B-B460-6087D59A5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793B44-FAE6-FD06-0945-67AF33C0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96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4D967C-9B16-AE69-5E35-AEDAB472C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BA7B3B-EB5E-BE3C-0372-3FD3677B3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C53195-D527-1F31-DB9C-E758D7E5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BC0AD-96B6-15A6-0A27-F623E0583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EF5E39-8EFC-ACF2-0729-249DF534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1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86120-7E5C-818D-00E8-CB5C5255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474FA-A2C6-63B2-BF6B-3EACBB315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7F5373-80FD-83A5-94FA-1C1F1538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228DBF-E4B1-91DB-707B-80559278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8747F-5D9E-5F21-1F49-094B4BD8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276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F4967-87E8-CE91-E93D-C5E3BF00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D1AA59-6608-46C7-F555-A7FFD0B78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21D77-5B2A-B8D7-024F-20CDBB54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EA8CC7-AB0A-8BEE-13E6-0710085B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E9A36-5766-2A6F-9DC7-D1FF4547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43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F44F1-8F1B-B18F-A4FA-86AD28C1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FE1309-CB87-7500-580C-ADDD7A5FE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860D62-8A0A-4113-9BAC-E39682D8D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B8CC4B-FC64-3FA1-102B-1D948986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68DF91-FE07-D719-D8B0-D4343E56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4623C3-E833-1A5D-5F78-1CF7E6CD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85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3715E-065B-1EA2-3D9E-3A7DA536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4F047D-28E9-0145-E58F-4E14EC382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99C6B2-9907-3A30-17F8-3D611F265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7AD6B8-3516-7B3F-0C7A-6D3A201DC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D7E6A7-E049-20B0-D617-F38D886CC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D994BC-D0C3-A035-7F90-60E518BF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4EF27E-40BA-00D2-2EBA-579E082D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EB1DFF-8409-1E11-17C3-C4EB76DC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77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2C8D-2FA5-946F-4BAD-50D4A6E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9B6E7D-0A1C-5F26-25C8-F97B4D7F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E59A0D-1FF1-ADAF-42DF-E9934665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DF25AA-C83A-955C-D63B-6E45DFC6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20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3825E5-0B3D-32B3-A839-57E19F8E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45A83F-3221-2F3F-8A4F-504CBB52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3E3480-E0F1-0ED1-2070-CF1AD016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7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0BC5C-6309-BCF8-3D44-43F4F736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2AD78-7AF6-DF7C-E4EB-4584D869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7EB9EA-7B8C-B25D-F8B1-63E819B82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9178D2-8F39-46E6-3CBE-94B7C555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E566A3-06E3-3028-23E8-0B4EA5E5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30CB99-8EFC-9E24-9290-38584ABB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6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BFE7B-CB4E-B8C8-7033-0D36C582E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D4BF10-8302-5837-5A02-08CBE419D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1CDC4B-9A25-8372-65EF-DDE763C0E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5447BC-4238-B990-50FE-144D5DC4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9CB674-C2FF-86E3-FB5D-E25E8454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C4A141-FA3D-6DCA-C053-C3D69612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6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E4206E-4E5F-1B71-5620-679CCE04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1118E2-A8DB-2381-4E26-024400C0C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73949-DA07-646C-EB6F-8A2412317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ECD6E-1C99-456E-8EB9-7C1F80D45172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E6A05-4E45-4C75-AE15-EE0070C77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335E3-078F-14B6-32CC-FB4DE18C2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817C0-72C0-4DFF-B4CF-4F00250F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16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E7F130-9F6A-3B55-8E53-11B2388AF877}"/>
              </a:ext>
            </a:extLst>
          </p:cNvPr>
          <p:cNvSpPr txBox="1"/>
          <p:nvPr/>
        </p:nvSpPr>
        <p:spPr>
          <a:xfrm>
            <a:off x="4864100" y="2895600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随堂练习</a:t>
            </a:r>
          </a:p>
        </p:txBody>
      </p:sp>
    </p:spTree>
    <p:extLst>
      <p:ext uri="{BB962C8B-B14F-4D97-AF65-F5344CB8AC3E}">
        <p14:creationId xmlns:p14="http://schemas.microsoft.com/office/powerpoint/2010/main" val="3075646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9AC70D-7A85-9F37-F2F4-AB60D80F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1" y="1196340"/>
            <a:ext cx="6417077" cy="27437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9D0E88-2E66-0132-DA38-79ACA3BFBE87}"/>
              </a:ext>
            </a:extLst>
          </p:cNvPr>
          <p:cNvSpPr txBox="1"/>
          <p:nvPr/>
        </p:nvSpPr>
        <p:spPr>
          <a:xfrm>
            <a:off x="28578" y="35479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11.26 </a:t>
            </a:r>
            <a:r>
              <a:rPr lang="zh-CN" altLang="en-US" dirty="0"/>
              <a:t>随堂练习 </a:t>
            </a:r>
            <a:r>
              <a:rPr lang="en-US" altLang="zh-CN" dirty="0"/>
              <a:t>P245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82B707-E10C-267F-5816-7EEC4052D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3"/>
          <a:stretch/>
        </p:blipFill>
        <p:spPr>
          <a:xfrm>
            <a:off x="6977584" y="697230"/>
            <a:ext cx="5076515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5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7BF2A4-DA0D-0889-C931-82D19E84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2" y="1122678"/>
            <a:ext cx="4714116" cy="30683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ACBF5B-0157-F8FD-5651-449D47B892B7}"/>
              </a:ext>
            </a:extLst>
          </p:cNvPr>
          <p:cNvSpPr txBox="1"/>
          <p:nvPr/>
        </p:nvSpPr>
        <p:spPr>
          <a:xfrm>
            <a:off x="0" y="0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12.03 </a:t>
            </a:r>
            <a:r>
              <a:rPr lang="zh-CN" altLang="en-US" dirty="0"/>
              <a:t>随堂练习第四章第七题</a:t>
            </a:r>
            <a:r>
              <a:rPr lang="en-US" altLang="zh-CN" dirty="0"/>
              <a:t>(e)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EEEDCF-F9AD-0C3E-EE36-497B50AB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87" t="6188" r="187" b="5275"/>
          <a:stretch/>
        </p:blipFill>
        <p:spPr>
          <a:xfrm>
            <a:off x="6973578" y="146047"/>
            <a:ext cx="4778832" cy="649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6C019B-EA29-8814-8446-0AE15C17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266" y="0"/>
            <a:ext cx="7117468" cy="24993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E95397-E880-78E3-1DD0-68F896D7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593659"/>
            <a:ext cx="8633459" cy="383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3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0345F5-633C-F35E-8AC0-8F3A292E4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12" y="189143"/>
            <a:ext cx="9134728" cy="6668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89E0CF-7117-CBE3-D1A1-AF7A3202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11" y="245252"/>
            <a:ext cx="5208329" cy="13644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546FD7-47F1-7696-93D1-004D31BE3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051" y="2848524"/>
            <a:ext cx="2913367" cy="7632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3A555-0F16-E05F-0347-ABE014E41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b="15889"/>
          <a:stretch/>
        </p:blipFill>
        <p:spPr>
          <a:xfrm rot="16200000">
            <a:off x="277106" y="261626"/>
            <a:ext cx="2773680" cy="274093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4E5F04-6E56-E8AD-3FDC-11389A839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367" y="60960"/>
            <a:ext cx="3454633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0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11D683-D29F-7474-91C5-4A9508390661}"/>
              </a:ext>
            </a:extLst>
          </p:cNvPr>
          <p:cNvSpPr txBox="1"/>
          <p:nvPr/>
        </p:nvSpPr>
        <p:spPr>
          <a:xfrm>
            <a:off x="0" y="70167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12.07 </a:t>
            </a:r>
            <a:r>
              <a:rPr lang="zh-CN" altLang="en-US" dirty="0"/>
              <a:t>随堂练习第六章第</a:t>
            </a:r>
            <a:r>
              <a:rPr lang="en-US" altLang="zh-CN" dirty="0"/>
              <a:t>4</a:t>
            </a:r>
            <a:r>
              <a:rPr lang="zh-CN" altLang="en-US" dirty="0"/>
              <a:t>题 双线性变换法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360C3D-68A8-373E-09FC-DEE5837B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4" t="6666" r="52962" b="3541"/>
          <a:stretch/>
        </p:blipFill>
        <p:spPr>
          <a:xfrm rot="16200000">
            <a:off x="3153535" y="-453051"/>
            <a:ext cx="899159" cy="69868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75D7C5-F79A-AA92-E6F3-7B7D9344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52" y="0"/>
            <a:ext cx="5024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1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EEA6722-C351-E181-117D-64CB9A5FF3D9}"/>
              </a:ext>
            </a:extLst>
          </p:cNvPr>
          <p:cNvSpPr txBox="1"/>
          <p:nvPr/>
        </p:nvSpPr>
        <p:spPr>
          <a:xfrm>
            <a:off x="82868" y="352107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12.07 </a:t>
            </a:r>
            <a:r>
              <a:rPr lang="zh-CN" altLang="en-US" dirty="0"/>
              <a:t>随堂练习第六章第</a:t>
            </a:r>
            <a:r>
              <a:rPr lang="en-US" altLang="zh-CN" dirty="0"/>
              <a:t>4</a:t>
            </a:r>
            <a:r>
              <a:rPr lang="zh-CN" altLang="en-US" dirty="0"/>
              <a:t>题 冲激响应不变法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B5A659-3BA5-F16B-E762-E5FB80AA5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4" t="6666" r="52962" b="3541"/>
          <a:stretch/>
        </p:blipFill>
        <p:spPr>
          <a:xfrm rot="16200000">
            <a:off x="3100996" y="-861536"/>
            <a:ext cx="916039" cy="71180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60B353-C57A-ABC0-A91D-B0989A894B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18"/>
          <a:stretch/>
        </p:blipFill>
        <p:spPr>
          <a:xfrm>
            <a:off x="7002780" y="83002"/>
            <a:ext cx="5189220" cy="677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FA285D-4073-2368-8230-E96FE30AA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r="48024"/>
          <a:stretch/>
        </p:blipFill>
        <p:spPr>
          <a:xfrm rot="16200000">
            <a:off x="2968625" y="-2300526"/>
            <a:ext cx="121285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EB090F-E55E-8911-BC04-3B26CCB58A8F}"/>
              </a:ext>
            </a:extLst>
          </p:cNvPr>
          <p:cNvSpPr txBox="1"/>
          <p:nvPr/>
        </p:nvSpPr>
        <p:spPr>
          <a:xfrm>
            <a:off x="0" y="70167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12.17 </a:t>
            </a:r>
            <a:r>
              <a:rPr lang="zh-CN" altLang="en-US" dirty="0"/>
              <a:t>随堂练习第七章第</a:t>
            </a:r>
            <a:r>
              <a:rPr lang="en-US" altLang="zh-CN" dirty="0"/>
              <a:t>5</a:t>
            </a:r>
            <a:r>
              <a:rPr lang="zh-CN" altLang="en-US" dirty="0"/>
              <a:t>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954AD4-A253-B327-08C2-1304F2F3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2"/>
          <a:stretch/>
        </p:blipFill>
        <p:spPr>
          <a:xfrm>
            <a:off x="6532700" y="359450"/>
            <a:ext cx="5659300" cy="61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4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8A3D8E-A81F-383D-6C51-E49BF757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5" y="410543"/>
            <a:ext cx="6160386" cy="29251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AACDFB-7501-2425-170B-64D14842A4C2}"/>
              </a:ext>
            </a:extLst>
          </p:cNvPr>
          <p:cNvSpPr txBox="1"/>
          <p:nvPr/>
        </p:nvSpPr>
        <p:spPr>
          <a:xfrm>
            <a:off x="-43543" y="-447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12.24 </a:t>
            </a:r>
            <a:r>
              <a:rPr lang="zh-CN" altLang="en-US" dirty="0"/>
              <a:t>随堂练习第七章第</a:t>
            </a:r>
            <a:r>
              <a:rPr lang="en-US" altLang="zh-CN" dirty="0"/>
              <a:t>9</a:t>
            </a:r>
            <a:r>
              <a:rPr lang="zh-CN" altLang="en-US" dirty="0"/>
              <a:t>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7028E9-30BA-1A3F-97AA-28418723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33" y="139959"/>
            <a:ext cx="4983711" cy="66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38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4C9C3C-DD74-5E35-0EAA-0D12E461AA0A}"/>
              </a:ext>
            </a:extLst>
          </p:cNvPr>
          <p:cNvSpPr txBox="1"/>
          <p:nvPr/>
        </p:nvSpPr>
        <p:spPr>
          <a:xfrm>
            <a:off x="-43543" y="-447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12.24 </a:t>
            </a:r>
            <a:r>
              <a:rPr lang="zh-CN" altLang="en-US" dirty="0"/>
              <a:t>随堂练习第七章第</a:t>
            </a:r>
            <a:r>
              <a:rPr lang="en-US" altLang="zh-CN" dirty="0"/>
              <a:t>28</a:t>
            </a:r>
            <a:r>
              <a:rPr lang="zh-CN" altLang="en-US" dirty="0"/>
              <a:t>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831E7-AB85-1278-CE38-D658A501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685409"/>
            <a:ext cx="5758406" cy="13009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0B12C3-0042-984C-15D3-504F0B3F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19" y="357673"/>
            <a:ext cx="5354465" cy="61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3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6B5A8-AB6A-9F69-9D5C-D8A96D53A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DFA69-EEBF-4CA0-2AFF-70CA2400DB25}"/>
              </a:ext>
            </a:extLst>
          </p:cNvPr>
          <p:cNvSpPr txBox="1"/>
          <p:nvPr/>
        </p:nvSpPr>
        <p:spPr>
          <a:xfrm>
            <a:off x="4864100" y="2895600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课后作业</a:t>
            </a:r>
          </a:p>
        </p:txBody>
      </p:sp>
    </p:spTree>
    <p:extLst>
      <p:ext uri="{BB962C8B-B14F-4D97-AF65-F5344CB8AC3E}">
        <p14:creationId xmlns:p14="http://schemas.microsoft.com/office/powerpoint/2010/main" val="179820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350EA6-F98F-2956-FDB7-E3A15CE9ED36}"/>
              </a:ext>
            </a:extLst>
          </p:cNvPr>
          <p:cNvSpPr txBox="1"/>
          <p:nvPr/>
        </p:nvSpPr>
        <p:spPr>
          <a:xfrm>
            <a:off x="114300" y="0"/>
            <a:ext cx="206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9.24</a:t>
            </a:r>
            <a:r>
              <a:rPr lang="zh-CN" altLang="en-US" dirty="0"/>
              <a:t>随堂练习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996333-A67B-49FE-DAB7-9B291BDB9B56}"/>
              </a:ext>
            </a:extLst>
          </p:cNvPr>
          <p:cNvSpPr txBox="1"/>
          <p:nvPr/>
        </p:nvSpPr>
        <p:spPr>
          <a:xfrm>
            <a:off x="114300" y="369332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r>
              <a:rPr lang="zh-CN" altLang="en-US" dirty="0"/>
              <a:t>、判断下列系统是否为 线性、时不变系统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7A18E0-EDCA-510B-EC19-3CF21DFF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5" y="783114"/>
            <a:ext cx="2805435" cy="7404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7ED972-7035-96E6-D26D-5374927E3EAE}"/>
              </a:ext>
            </a:extLst>
          </p:cNvPr>
          <p:cNvSpPr txBox="1"/>
          <p:nvPr/>
        </p:nvSpPr>
        <p:spPr>
          <a:xfrm>
            <a:off x="6692900" y="369332"/>
            <a:ext cx="47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11.6</a:t>
            </a:r>
            <a:r>
              <a:rPr lang="zh-CN" altLang="en-US" dirty="0"/>
              <a:t>、判断下列系统是否为 因果、稳定系统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A47951-81D6-749F-F76B-8D79E4C7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351" y="827081"/>
            <a:ext cx="2663064" cy="8312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019E50-CE73-BFF8-E1F5-839A849BB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" y="1744186"/>
            <a:ext cx="3754717" cy="4330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BCC1A8-1F77-DA36-65E0-ED52015AD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153" y="381268"/>
            <a:ext cx="2811394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CE00422-57E7-5EBC-16AE-D537A0466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875" y="1917968"/>
            <a:ext cx="1428949" cy="11717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7DFE8F-C392-BDAD-4F9D-41D5B23BB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025" y="5179930"/>
            <a:ext cx="1428949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36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80496B-25F6-9D74-C7D6-455C4DE12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1" t="37" r="48518" b="-37"/>
          <a:stretch/>
        </p:blipFill>
        <p:spPr>
          <a:xfrm rot="16200000">
            <a:off x="2811016" y="-2224276"/>
            <a:ext cx="1447801" cy="68869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FA33EA-9ED5-9FF4-3094-71D37F05E49C}"/>
              </a:ext>
            </a:extLst>
          </p:cNvPr>
          <p:cNvSpPr txBox="1"/>
          <p:nvPr/>
        </p:nvSpPr>
        <p:spPr>
          <a:xfrm>
            <a:off x="0" y="70167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第二章作业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3D7090-04CF-31D4-ADE7-0A7C17FDD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33"/>
          <a:stretch/>
        </p:blipFill>
        <p:spPr>
          <a:xfrm rot="16200000">
            <a:off x="6502125" y="1117875"/>
            <a:ext cx="6294121" cy="46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7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D62EE9-DFF0-C172-8B18-433D6D64B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0" r="58744"/>
          <a:stretch/>
        </p:blipFill>
        <p:spPr>
          <a:xfrm rot="16200000">
            <a:off x="3074668" y="-2609850"/>
            <a:ext cx="9525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827477-F665-5752-A2AD-0A96D68F5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7" t="47222"/>
          <a:stretch/>
        </p:blipFill>
        <p:spPr>
          <a:xfrm rot="16200000">
            <a:off x="1582088" y="445531"/>
            <a:ext cx="4298122" cy="64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4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0C5096-EDD1-3230-D7C0-250B635B0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t="12555" r="51102"/>
          <a:stretch/>
        </p:blipFill>
        <p:spPr>
          <a:xfrm rot="16200000">
            <a:off x="2575558" y="-1596390"/>
            <a:ext cx="807721" cy="59969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6BD8B9-E997-B9E1-D2D7-4644630DF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12555" r="40421"/>
          <a:stretch/>
        </p:blipFill>
        <p:spPr>
          <a:xfrm rot="16200000">
            <a:off x="2228850" y="-110489"/>
            <a:ext cx="1501140" cy="59969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53DF30-894C-1BCF-25C5-466A19C3E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6" t="11667" r="50741"/>
          <a:stretch/>
        </p:blipFill>
        <p:spPr>
          <a:xfrm rot="16200000">
            <a:off x="2484118" y="1466852"/>
            <a:ext cx="1051561" cy="60578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C84A32-F9F0-1102-C488-DC9798066E8F}"/>
              </a:ext>
            </a:extLst>
          </p:cNvPr>
          <p:cNvSpPr txBox="1"/>
          <p:nvPr/>
        </p:nvSpPr>
        <p:spPr>
          <a:xfrm>
            <a:off x="0" y="10991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第二章作业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4BB002E-41EF-EBE0-4AC0-9AB640347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8"/>
          <a:stretch/>
        </p:blipFill>
        <p:spPr>
          <a:xfrm rot="16200000">
            <a:off x="6363603" y="430529"/>
            <a:ext cx="5461736" cy="59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01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A9BB4A-345C-0B6F-96AE-BE421B7BFE56}"/>
              </a:ext>
            </a:extLst>
          </p:cNvPr>
          <p:cNvSpPr txBox="1"/>
          <p:nvPr/>
        </p:nvSpPr>
        <p:spPr>
          <a:xfrm>
            <a:off x="0" y="10991"/>
            <a:ext cx="172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作业</a:t>
            </a:r>
            <a:r>
              <a:rPr lang="en-US" altLang="zh-CN" dirty="0"/>
              <a:t>20241119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39A081-DE81-93E8-9922-4CC53E9D8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0" t="8777" r="49999" b="5111"/>
          <a:stretch/>
        </p:blipFill>
        <p:spPr>
          <a:xfrm rot="16200000">
            <a:off x="4057059" y="-3704801"/>
            <a:ext cx="900522" cy="8947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53823-8484-A94A-DD5C-917A7D71C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1" t="4899" r="49407" b="7990"/>
          <a:stretch/>
        </p:blipFill>
        <p:spPr>
          <a:xfrm rot="16200000">
            <a:off x="3342656" y="2080986"/>
            <a:ext cx="1149261" cy="77674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3082B9-25C3-7372-5C54-0603D2A06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44" y="10991"/>
            <a:ext cx="3100192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C68EE2-5654-3C98-55DA-26B66B9A6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" b="7337"/>
          <a:stretch/>
        </p:blipFill>
        <p:spPr>
          <a:xfrm>
            <a:off x="33580" y="1219200"/>
            <a:ext cx="4824124" cy="41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9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1FD607B-62BC-40D9-36F0-81D4C9577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31222" r="9747" b="52444"/>
          <a:stretch/>
        </p:blipFill>
        <p:spPr>
          <a:xfrm rot="10800000">
            <a:off x="1892617" y="343131"/>
            <a:ext cx="7703820" cy="11201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7CC9C8-B369-F28B-D628-D8A4E2D9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34" y="1544954"/>
            <a:ext cx="6097906" cy="34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44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80C1943-6C67-67B8-BABD-25272CC32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t="-1565" r="13264" b="44455"/>
          <a:stretch/>
        </p:blipFill>
        <p:spPr>
          <a:xfrm rot="10800000">
            <a:off x="541020" y="216536"/>
            <a:ext cx="5921368" cy="32004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BD56D6-9711-06EB-2900-DCC8A6C2F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08" y="-24123"/>
            <a:ext cx="4841133" cy="688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31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1D8A2EC-9577-D0AF-7095-2CAE2C99353C}"/>
              </a:ext>
            </a:extLst>
          </p:cNvPr>
          <p:cNvSpPr txBox="1"/>
          <p:nvPr/>
        </p:nvSpPr>
        <p:spPr>
          <a:xfrm>
            <a:off x="0" y="10991"/>
            <a:ext cx="483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第四章作业  </a:t>
            </a:r>
            <a:r>
              <a:rPr lang="en-US" altLang="zh-CN" dirty="0"/>
              <a:t>p245 17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E86F06-3548-AF48-6623-70A229808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46" y="0"/>
            <a:ext cx="494675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E34079-35B3-5820-515D-8B59625C7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2" r="50987"/>
          <a:stretch/>
        </p:blipFill>
        <p:spPr>
          <a:xfrm rot="16200000">
            <a:off x="3313530" y="-2803388"/>
            <a:ext cx="501650" cy="712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2D4219-5DFF-3342-ADA9-2E567B29E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43222" r="7766" b="44000"/>
          <a:stretch/>
        </p:blipFill>
        <p:spPr>
          <a:xfrm rot="10800000">
            <a:off x="1981198" y="101600"/>
            <a:ext cx="8229601" cy="876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A0CC71-5A3A-406C-25F0-86E8B41B3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" t="13000" r="9600" b="4445"/>
          <a:stretch/>
        </p:blipFill>
        <p:spPr>
          <a:xfrm>
            <a:off x="4119765" y="977900"/>
            <a:ext cx="3952469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7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33128E-3436-6A60-A731-23860283E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6" y="68194"/>
            <a:ext cx="10698068" cy="9812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5E5FD0-6191-AA7C-E634-675C4D4C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8" b="45684"/>
          <a:stretch/>
        </p:blipFill>
        <p:spPr>
          <a:xfrm rot="10800000">
            <a:off x="1857375" y="970188"/>
            <a:ext cx="8305800" cy="14337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89AA56-9FE2-740A-4D17-FDAD292B3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83"/>
          <a:stretch/>
        </p:blipFill>
        <p:spPr>
          <a:xfrm>
            <a:off x="417467" y="2705100"/>
            <a:ext cx="6183358" cy="37994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845D70-3FD0-17F3-91D9-C8DB4A4DE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7"/>
          <a:stretch/>
        </p:blipFill>
        <p:spPr>
          <a:xfrm>
            <a:off x="6984638" y="2790052"/>
            <a:ext cx="4789895" cy="399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9CE7C8-98B3-B485-9206-187CC7D28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5" t="-1760" r="45491" b="1760"/>
          <a:stretch/>
        </p:blipFill>
        <p:spPr>
          <a:xfrm rot="16200000">
            <a:off x="5270756" y="-3224163"/>
            <a:ext cx="1798295" cy="85130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45C283-F5A7-E3EF-0DD9-6BAC83C9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300533"/>
            <a:ext cx="4943475" cy="4114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D1E9BD-9E53-3557-9F5F-0E45E0161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516" y="1990840"/>
            <a:ext cx="3765079" cy="47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7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9ACC986-91F5-3BF0-3B24-F69F14D64E83}"/>
              </a:ext>
            </a:extLst>
          </p:cNvPr>
          <p:cNvSpPr txBox="1"/>
          <p:nvPr/>
        </p:nvSpPr>
        <p:spPr>
          <a:xfrm>
            <a:off x="85725" y="3059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81E33"/>
                </a:solidFill>
                <a:effectLst/>
                <a:latin typeface="SF Pro Display"/>
              </a:rPr>
              <a:t>判定线性时不变系统的因果性的充要条件证明。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DB1679-A955-53AC-802D-60C762465632}"/>
              </a:ext>
            </a:extLst>
          </p:cNvPr>
          <p:cNvSpPr txBox="1"/>
          <p:nvPr/>
        </p:nvSpPr>
        <p:spPr>
          <a:xfrm>
            <a:off x="0" y="45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9.24</a:t>
            </a:r>
            <a:r>
              <a:rPr lang="zh-CN" altLang="en-US" dirty="0"/>
              <a:t>随堂练习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AC159-06C7-DC74-0A4D-A8F13B05B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9" b="35695"/>
          <a:stretch/>
        </p:blipFill>
        <p:spPr bwMode="auto">
          <a:xfrm>
            <a:off x="5619749" y="152399"/>
            <a:ext cx="6319156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48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D6C9497-E87A-72F1-2F61-D85E3C9D9821}"/>
              </a:ext>
            </a:extLst>
          </p:cNvPr>
          <p:cNvSpPr txBox="1"/>
          <p:nvPr/>
        </p:nvSpPr>
        <p:spPr>
          <a:xfrm>
            <a:off x="200025" y="3244334"/>
            <a:ext cx="507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81E33"/>
                </a:solidFill>
                <a:effectLst/>
                <a:latin typeface="SF Pro Display"/>
              </a:rPr>
              <a:t>判定线性时不变系统的稳定性的充要条件证明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8A59EC-A996-2B67-8880-8D36C92BE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9" b="29584"/>
          <a:stretch/>
        </p:blipFill>
        <p:spPr bwMode="auto">
          <a:xfrm>
            <a:off x="5514635" y="140758"/>
            <a:ext cx="6477340" cy="671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83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5DFDD6-03F1-219D-24A1-FC66F53C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t="10417" r="37160"/>
          <a:stretch/>
        </p:blipFill>
        <p:spPr>
          <a:xfrm rot="16200000">
            <a:off x="2230003" y="-1825191"/>
            <a:ext cx="1483598" cy="59436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301113-3D35-EA42-A7D9-54F2B1E63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6" r="39136"/>
          <a:stretch/>
        </p:blipFill>
        <p:spPr>
          <a:xfrm rot="16200000">
            <a:off x="8441398" y="-1988210"/>
            <a:ext cx="1378825" cy="63744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FD4086-4716-2FFB-039B-11D417EEA421}"/>
              </a:ext>
            </a:extLst>
          </p:cNvPr>
          <p:cNvSpPr txBox="1"/>
          <p:nvPr/>
        </p:nvSpPr>
        <p:spPr>
          <a:xfrm>
            <a:off x="28578" y="35479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10.8 </a:t>
            </a:r>
            <a:r>
              <a:rPr lang="zh-CN" altLang="en-US" dirty="0"/>
              <a:t>随堂练习 </a:t>
            </a:r>
            <a:r>
              <a:rPr lang="en-US" altLang="zh-CN" dirty="0"/>
              <a:t>P54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024D07-3FCD-FEE1-1C8D-DA1EF9BE8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77"/>
          <a:stretch/>
        </p:blipFill>
        <p:spPr>
          <a:xfrm>
            <a:off x="0" y="2489563"/>
            <a:ext cx="6953250" cy="38588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B90F3C-A262-1B54-D909-29D80626E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/>
          <a:stretch/>
        </p:blipFill>
        <p:spPr>
          <a:xfrm>
            <a:off x="6569652" y="1993183"/>
            <a:ext cx="5546148" cy="46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3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FA34E4-849F-F2E7-2AA4-F03DD69BF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69259" y="-383912"/>
            <a:ext cx="3938588" cy="70019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6E4A8B-7145-97E6-CB99-EE118FEECB2F}"/>
              </a:ext>
            </a:extLst>
          </p:cNvPr>
          <p:cNvSpPr txBox="1"/>
          <p:nvPr/>
        </p:nvSpPr>
        <p:spPr>
          <a:xfrm>
            <a:off x="28578" y="35479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10.15 </a:t>
            </a:r>
            <a:r>
              <a:rPr lang="zh-CN" altLang="en-US" dirty="0"/>
              <a:t>随堂练习 </a:t>
            </a:r>
            <a:r>
              <a:rPr lang="en-US" altLang="zh-CN" dirty="0"/>
              <a:t>P107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ABE1F5-D0D4-AD79-A097-31F3D40A6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33" y="35479"/>
            <a:ext cx="3621421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38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D0BF21-245F-D169-83BB-5E5EB3CE7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5" r="45062"/>
          <a:stretch/>
        </p:blipFill>
        <p:spPr>
          <a:xfrm rot="16200000">
            <a:off x="4072017" y="-3438606"/>
            <a:ext cx="1126966" cy="8724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63D779A-03C6-4801-6BA4-AB8B75198715}"/>
              </a:ext>
            </a:extLst>
          </p:cNvPr>
          <p:cNvSpPr txBox="1"/>
          <p:nvPr/>
        </p:nvSpPr>
        <p:spPr>
          <a:xfrm>
            <a:off x="28578" y="35479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11.12 </a:t>
            </a:r>
            <a:r>
              <a:rPr lang="zh-CN" altLang="en-US" dirty="0"/>
              <a:t>随堂练习 </a:t>
            </a:r>
            <a:r>
              <a:rPr lang="en-US" altLang="zh-CN" dirty="0"/>
              <a:t>P162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3FC499-ED75-0CEF-0728-2E02949E6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9" r="45428"/>
          <a:stretch/>
        </p:blipFill>
        <p:spPr>
          <a:xfrm rot="16200000">
            <a:off x="4103697" y="-2343319"/>
            <a:ext cx="1063607" cy="87249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9D5974-38AD-DC88-D45F-B3779E03D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89180" y="101530"/>
            <a:ext cx="3930790" cy="91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9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145</Words>
  <Application>Microsoft Office PowerPoint</Application>
  <PresentationFormat>宽屏</PresentationFormat>
  <Paragraphs>23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SF Pro Display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神逗</dc:creator>
  <cp:lastModifiedBy>神逗</cp:lastModifiedBy>
  <cp:revision>32</cp:revision>
  <dcterms:created xsi:type="dcterms:W3CDTF">2024-12-16T08:42:01Z</dcterms:created>
  <dcterms:modified xsi:type="dcterms:W3CDTF">2024-12-30T02:38:13Z</dcterms:modified>
</cp:coreProperties>
</file>